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91" r:id="rId5"/>
    <p:sldId id="280" r:id="rId6"/>
    <p:sldId id="278" r:id="rId7"/>
    <p:sldId id="293" r:id="rId8"/>
    <p:sldId id="268" r:id="rId9"/>
    <p:sldId id="282" r:id="rId10"/>
    <p:sldId id="283" r:id="rId11"/>
    <p:sldId id="281" r:id="rId12"/>
    <p:sldId id="292" r:id="rId13"/>
    <p:sldId id="295" r:id="rId14"/>
    <p:sldId id="296"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191" autoAdjust="0"/>
    <p:restoredTop sz="94660"/>
  </p:normalViewPr>
  <p:slideViewPr>
    <p:cSldViewPr>
      <p:cViewPr varScale="1">
        <p:scale>
          <a:sx n="61" d="100"/>
          <a:sy n="61" d="100"/>
        </p:scale>
        <p:origin x="183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relle Black" userId="60b56422-287a-4114-a974-492ca4bf5630" providerId="ADAL" clId="{EDAF2580-F508-4068-964E-7A65FC00EF71}"/>
    <pc:docChg chg="custSel delSld modSld">
      <pc:chgData name="Narelle Black" userId="60b56422-287a-4114-a974-492ca4bf5630" providerId="ADAL" clId="{EDAF2580-F508-4068-964E-7A65FC00EF71}" dt="2020-10-21T08:54:08.504" v="32" actId="2696"/>
      <pc:docMkLst>
        <pc:docMk/>
      </pc:docMkLst>
      <pc:sldChg chg="del">
        <pc:chgData name="Narelle Black" userId="60b56422-287a-4114-a974-492ca4bf5630" providerId="ADAL" clId="{EDAF2580-F508-4068-964E-7A65FC00EF71}" dt="2020-10-21T08:39:32.215" v="0" actId="2696"/>
        <pc:sldMkLst>
          <pc:docMk/>
          <pc:sldMk cId="1690688669" sldId="256"/>
        </pc:sldMkLst>
      </pc:sldChg>
      <pc:sldChg chg="del">
        <pc:chgData name="Narelle Black" userId="60b56422-287a-4114-a974-492ca4bf5630" providerId="ADAL" clId="{EDAF2580-F508-4068-964E-7A65FC00EF71}" dt="2020-10-21T08:39:32.295" v="6" actId="2696"/>
        <pc:sldMkLst>
          <pc:docMk/>
          <pc:sldMk cId="1290369366" sldId="257"/>
        </pc:sldMkLst>
      </pc:sldChg>
      <pc:sldChg chg="del">
        <pc:chgData name="Narelle Black" userId="60b56422-287a-4114-a974-492ca4bf5630" providerId="ADAL" clId="{EDAF2580-F508-4068-964E-7A65FC00EF71}" dt="2020-10-21T08:39:32.308" v="7" actId="2696"/>
        <pc:sldMkLst>
          <pc:docMk/>
          <pc:sldMk cId="625565599" sldId="259"/>
        </pc:sldMkLst>
      </pc:sldChg>
      <pc:sldChg chg="del">
        <pc:chgData name="Narelle Black" userId="60b56422-287a-4114-a974-492ca4bf5630" providerId="ADAL" clId="{EDAF2580-F508-4068-964E-7A65FC00EF71}" dt="2020-10-21T08:39:32.282" v="5" actId="2696"/>
        <pc:sldMkLst>
          <pc:docMk/>
          <pc:sldMk cId="1653022055" sldId="261"/>
        </pc:sldMkLst>
      </pc:sldChg>
      <pc:sldChg chg="del">
        <pc:chgData name="Narelle Black" userId="60b56422-287a-4114-a974-492ca4bf5630" providerId="ADAL" clId="{EDAF2580-F508-4068-964E-7A65FC00EF71}" dt="2020-10-21T08:39:32.325" v="8" actId="2696"/>
        <pc:sldMkLst>
          <pc:docMk/>
          <pc:sldMk cId="3082617372" sldId="262"/>
        </pc:sldMkLst>
      </pc:sldChg>
      <pc:sldChg chg="del">
        <pc:chgData name="Narelle Black" userId="60b56422-287a-4114-a974-492ca4bf5630" providerId="ADAL" clId="{EDAF2580-F508-4068-964E-7A65FC00EF71}" dt="2020-10-21T08:39:32.356" v="10" actId="2696"/>
        <pc:sldMkLst>
          <pc:docMk/>
          <pc:sldMk cId="2479566625" sldId="263"/>
        </pc:sldMkLst>
      </pc:sldChg>
      <pc:sldChg chg="del">
        <pc:chgData name="Narelle Black" userId="60b56422-287a-4114-a974-492ca4bf5630" providerId="ADAL" clId="{EDAF2580-F508-4068-964E-7A65FC00EF71}" dt="2020-10-21T08:39:32.436" v="14" actId="2696"/>
        <pc:sldMkLst>
          <pc:docMk/>
          <pc:sldMk cId="356242597" sldId="264"/>
        </pc:sldMkLst>
      </pc:sldChg>
      <pc:sldChg chg="del">
        <pc:chgData name="Narelle Black" userId="60b56422-287a-4114-a974-492ca4bf5630" providerId="ADAL" clId="{EDAF2580-F508-4068-964E-7A65FC00EF71}" dt="2020-10-21T08:39:32.535" v="20" actId="2696"/>
        <pc:sldMkLst>
          <pc:docMk/>
          <pc:sldMk cId="3273877561" sldId="267"/>
        </pc:sldMkLst>
      </pc:sldChg>
      <pc:sldChg chg="del">
        <pc:chgData name="Narelle Black" userId="60b56422-287a-4114-a974-492ca4bf5630" providerId="ADAL" clId="{EDAF2580-F508-4068-964E-7A65FC00EF71}" dt="2020-10-21T08:39:32.486" v="17" actId="2696"/>
        <pc:sldMkLst>
          <pc:docMk/>
          <pc:sldMk cId="3875052503" sldId="271"/>
        </pc:sldMkLst>
      </pc:sldChg>
      <pc:sldChg chg="del">
        <pc:chgData name="Narelle Black" userId="60b56422-287a-4114-a974-492ca4bf5630" providerId="ADAL" clId="{EDAF2580-F508-4068-964E-7A65FC00EF71}" dt="2020-10-21T08:39:32.335" v="9" actId="2696"/>
        <pc:sldMkLst>
          <pc:docMk/>
          <pc:sldMk cId="2964528106" sldId="272"/>
        </pc:sldMkLst>
      </pc:sldChg>
      <pc:sldChg chg="del">
        <pc:chgData name="Narelle Black" userId="60b56422-287a-4114-a974-492ca4bf5630" providerId="ADAL" clId="{EDAF2580-F508-4068-964E-7A65FC00EF71}" dt="2020-10-21T08:39:32.467" v="16" actId="2696"/>
        <pc:sldMkLst>
          <pc:docMk/>
          <pc:sldMk cId="975191712" sldId="274"/>
        </pc:sldMkLst>
      </pc:sldChg>
      <pc:sldChg chg="del">
        <pc:chgData name="Narelle Black" userId="60b56422-287a-4114-a974-492ca4bf5630" providerId="ADAL" clId="{EDAF2580-F508-4068-964E-7A65FC00EF71}" dt="2020-10-21T08:39:32.560" v="22" actId="2696"/>
        <pc:sldMkLst>
          <pc:docMk/>
          <pc:sldMk cId="1269622830" sldId="275"/>
        </pc:sldMkLst>
      </pc:sldChg>
      <pc:sldChg chg="del">
        <pc:chgData name="Narelle Black" userId="60b56422-287a-4114-a974-492ca4bf5630" providerId="ADAL" clId="{EDAF2580-F508-4068-964E-7A65FC00EF71}" dt="2020-10-21T08:39:32.526" v="19" actId="2696"/>
        <pc:sldMkLst>
          <pc:docMk/>
          <pc:sldMk cId="1424321194" sldId="276"/>
        </pc:sldMkLst>
      </pc:sldChg>
      <pc:sldChg chg="del">
        <pc:chgData name="Narelle Black" userId="60b56422-287a-4114-a974-492ca4bf5630" providerId="ADAL" clId="{EDAF2580-F508-4068-964E-7A65FC00EF71}" dt="2020-10-21T08:39:32.550" v="21" actId="2696"/>
        <pc:sldMkLst>
          <pc:docMk/>
          <pc:sldMk cId="3789760425" sldId="277"/>
        </pc:sldMkLst>
      </pc:sldChg>
      <pc:sldChg chg="del">
        <pc:chgData name="Narelle Black" userId="60b56422-287a-4114-a974-492ca4bf5630" providerId="ADAL" clId="{EDAF2580-F508-4068-964E-7A65FC00EF71}" dt="2020-10-21T08:54:04.780" v="31" actId="2696"/>
        <pc:sldMkLst>
          <pc:docMk/>
          <pc:sldMk cId="3237136387" sldId="279"/>
        </pc:sldMkLst>
      </pc:sldChg>
      <pc:sldChg chg="del">
        <pc:chgData name="Narelle Black" userId="60b56422-287a-4114-a974-492ca4bf5630" providerId="ADAL" clId="{EDAF2580-F508-4068-964E-7A65FC00EF71}" dt="2020-10-21T08:39:32.371" v="11" actId="2696"/>
        <pc:sldMkLst>
          <pc:docMk/>
          <pc:sldMk cId="3466504424" sldId="284"/>
        </pc:sldMkLst>
      </pc:sldChg>
      <pc:sldChg chg="del">
        <pc:chgData name="Narelle Black" userId="60b56422-287a-4114-a974-492ca4bf5630" providerId="ADAL" clId="{EDAF2580-F508-4068-964E-7A65FC00EF71}" dt="2020-10-21T08:39:32.396" v="12" actId="2696"/>
        <pc:sldMkLst>
          <pc:docMk/>
          <pc:sldMk cId="673032150" sldId="285"/>
        </pc:sldMkLst>
      </pc:sldChg>
      <pc:sldChg chg="del">
        <pc:chgData name="Narelle Black" userId="60b56422-287a-4114-a974-492ca4bf5630" providerId="ADAL" clId="{EDAF2580-F508-4068-964E-7A65FC00EF71}" dt="2020-10-21T08:39:32.415" v="13" actId="2696"/>
        <pc:sldMkLst>
          <pc:docMk/>
          <pc:sldMk cId="3270844739" sldId="286"/>
        </pc:sldMkLst>
      </pc:sldChg>
      <pc:sldChg chg="del">
        <pc:chgData name="Narelle Black" userId="60b56422-287a-4114-a974-492ca4bf5630" providerId="ADAL" clId="{EDAF2580-F508-4068-964E-7A65FC00EF71}" dt="2020-10-21T08:54:08.504" v="32" actId="2696"/>
        <pc:sldMkLst>
          <pc:docMk/>
          <pc:sldMk cId="1338948123" sldId="288"/>
        </pc:sldMkLst>
      </pc:sldChg>
      <pc:sldChg chg="del">
        <pc:chgData name="Narelle Black" userId="60b56422-287a-4114-a974-492ca4bf5630" providerId="ADAL" clId="{EDAF2580-F508-4068-964E-7A65FC00EF71}" dt="2020-10-21T08:39:32.231" v="1" actId="2696"/>
        <pc:sldMkLst>
          <pc:docMk/>
          <pc:sldMk cId="2996727307" sldId="289"/>
        </pc:sldMkLst>
      </pc:sldChg>
      <pc:sldChg chg="del">
        <pc:chgData name="Narelle Black" userId="60b56422-287a-4114-a974-492ca4bf5630" providerId="ADAL" clId="{EDAF2580-F508-4068-964E-7A65FC00EF71}" dt="2020-10-21T08:39:32.241" v="2" actId="2696"/>
        <pc:sldMkLst>
          <pc:docMk/>
          <pc:sldMk cId="40821736" sldId="290"/>
        </pc:sldMkLst>
      </pc:sldChg>
      <pc:sldChg chg="addSp delSp modSp">
        <pc:chgData name="Narelle Black" userId="60b56422-287a-4114-a974-492ca4bf5630" providerId="ADAL" clId="{EDAF2580-F508-4068-964E-7A65FC00EF71}" dt="2020-10-21T08:40:30.021" v="29" actId="14100"/>
        <pc:sldMkLst>
          <pc:docMk/>
          <pc:sldMk cId="339542302" sldId="291"/>
        </pc:sldMkLst>
        <pc:spChg chg="add del mod">
          <ac:chgData name="Narelle Black" userId="60b56422-287a-4114-a974-492ca4bf5630" providerId="ADAL" clId="{EDAF2580-F508-4068-964E-7A65FC00EF71}" dt="2020-10-21T08:40:25.504" v="26"/>
          <ac:spMkLst>
            <pc:docMk/>
            <pc:sldMk cId="339542302" sldId="291"/>
            <ac:spMk id="3" creationId="{9531F620-943E-41A4-8C8B-1D305949C495}"/>
          </ac:spMkLst>
        </pc:spChg>
        <pc:picChg chg="add mod">
          <ac:chgData name="Narelle Black" userId="60b56422-287a-4114-a974-492ca4bf5630" providerId="ADAL" clId="{EDAF2580-F508-4068-964E-7A65FC00EF71}" dt="2020-10-21T08:40:30.021" v="29" actId="14100"/>
          <ac:picMkLst>
            <pc:docMk/>
            <pc:sldMk cId="339542302" sldId="291"/>
            <ac:picMk id="4" creationId="{1178FC74-EFDD-452C-92FE-99D19AC2947B}"/>
          </ac:picMkLst>
        </pc:picChg>
        <pc:picChg chg="del mod">
          <ac:chgData name="Narelle Black" userId="60b56422-287a-4114-a974-492ca4bf5630" providerId="ADAL" clId="{EDAF2580-F508-4068-964E-7A65FC00EF71}" dt="2020-10-21T08:40:23.346" v="25" actId="478"/>
          <ac:picMkLst>
            <pc:docMk/>
            <pc:sldMk cId="339542302" sldId="291"/>
            <ac:picMk id="1026" creationId="{00000000-0000-0000-0000-000000000000}"/>
          </ac:picMkLst>
        </pc:picChg>
      </pc:sldChg>
      <pc:sldChg chg="modSp">
        <pc:chgData name="Narelle Black" userId="60b56422-287a-4114-a974-492ca4bf5630" providerId="ADAL" clId="{EDAF2580-F508-4068-964E-7A65FC00EF71}" dt="2020-10-21T08:53:32.013" v="30" actId="20577"/>
        <pc:sldMkLst>
          <pc:docMk/>
          <pc:sldMk cId="3415090179" sldId="292"/>
        </pc:sldMkLst>
        <pc:spChg chg="mod">
          <ac:chgData name="Narelle Black" userId="60b56422-287a-4114-a974-492ca4bf5630" providerId="ADAL" clId="{EDAF2580-F508-4068-964E-7A65FC00EF71}" dt="2020-10-21T08:53:32.013" v="30" actId="20577"/>
          <ac:spMkLst>
            <pc:docMk/>
            <pc:sldMk cId="3415090179" sldId="292"/>
            <ac:spMk id="2" creationId="{00000000-0000-0000-0000-000000000000}"/>
          </ac:spMkLst>
        </pc:spChg>
      </pc:sldChg>
      <pc:sldChg chg="del">
        <pc:chgData name="Narelle Black" userId="60b56422-287a-4114-a974-492ca4bf5630" providerId="ADAL" clId="{EDAF2580-F508-4068-964E-7A65FC00EF71}" dt="2020-10-21T08:39:32.454" v="15" actId="2696"/>
        <pc:sldMkLst>
          <pc:docMk/>
          <pc:sldMk cId="872027454" sldId="294"/>
        </pc:sldMkLst>
      </pc:sldChg>
      <pc:sldChg chg="del">
        <pc:chgData name="Narelle Black" userId="60b56422-287a-4114-a974-492ca4bf5630" providerId="ADAL" clId="{EDAF2580-F508-4068-964E-7A65FC00EF71}" dt="2020-10-21T08:39:32.252" v="3" actId="2696"/>
        <pc:sldMkLst>
          <pc:docMk/>
          <pc:sldMk cId="2703782370" sldId="297"/>
        </pc:sldMkLst>
      </pc:sldChg>
      <pc:sldChg chg="del">
        <pc:chgData name="Narelle Black" userId="60b56422-287a-4114-a974-492ca4bf5630" providerId="ADAL" clId="{EDAF2580-F508-4068-964E-7A65FC00EF71}" dt="2020-10-21T08:39:32.508" v="18" actId="2696"/>
        <pc:sldMkLst>
          <pc:docMk/>
          <pc:sldMk cId="397793037" sldId="298"/>
        </pc:sldMkLst>
      </pc:sldChg>
      <pc:sldChg chg="del">
        <pc:chgData name="Narelle Black" userId="60b56422-287a-4114-a974-492ca4bf5630" providerId="ADAL" clId="{EDAF2580-F508-4068-964E-7A65FC00EF71}" dt="2020-10-21T08:39:32.269" v="4" actId="2696"/>
        <pc:sldMkLst>
          <pc:docMk/>
          <pc:sldMk cId="1849529219" sldId="299"/>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80E2D3E-3980-4506-8C0F-663B367F51B6}" type="datetimeFigureOut">
              <a:rPr lang="en-GB" smtClean="0"/>
              <a:t>21/10/2020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8598E4-D4B0-4615-B296-DB28543C4907}" type="slidenum">
              <a:rPr lang="en-GB" smtClean="0"/>
              <a:t>‹#›</a:t>
            </a:fld>
            <a:endParaRPr lang="en-GB"/>
          </a:p>
        </p:txBody>
      </p:sp>
    </p:spTree>
    <p:extLst>
      <p:ext uri="{BB962C8B-B14F-4D97-AF65-F5344CB8AC3E}">
        <p14:creationId xmlns:p14="http://schemas.microsoft.com/office/powerpoint/2010/main" val="2756572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80E2D3E-3980-4506-8C0F-663B367F51B6}" type="datetimeFigureOut">
              <a:rPr lang="en-GB" smtClean="0"/>
              <a:t>21/10/2020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8598E4-D4B0-4615-B296-DB28543C4907}" type="slidenum">
              <a:rPr lang="en-GB" smtClean="0"/>
              <a:t>‹#›</a:t>
            </a:fld>
            <a:endParaRPr lang="en-GB"/>
          </a:p>
        </p:txBody>
      </p:sp>
    </p:spTree>
    <p:extLst>
      <p:ext uri="{BB962C8B-B14F-4D97-AF65-F5344CB8AC3E}">
        <p14:creationId xmlns:p14="http://schemas.microsoft.com/office/powerpoint/2010/main" val="355761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80E2D3E-3980-4506-8C0F-663B367F51B6}" type="datetimeFigureOut">
              <a:rPr lang="en-GB" smtClean="0"/>
              <a:t>21/10/2020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8598E4-D4B0-4615-B296-DB28543C4907}" type="slidenum">
              <a:rPr lang="en-GB" smtClean="0"/>
              <a:t>‹#›</a:t>
            </a:fld>
            <a:endParaRPr lang="en-GB"/>
          </a:p>
        </p:txBody>
      </p:sp>
    </p:spTree>
    <p:extLst>
      <p:ext uri="{BB962C8B-B14F-4D97-AF65-F5344CB8AC3E}">
        <p14:creationId xmlns:p14="http://schemas.microsoft.com/office/powerpoint/2010/main" val="779238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80E2D3E-3980-4506-8C0F-663B367F51B6}" type="datetimeFigureOut">
              <a:rPr lang="en-GB" smtClean="0"/>
              <a:t>21/10/2020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8598E4-D4B0-4615-B296-DB28543C4907}" type="slidenum">
              <a:rPr lang="en-GB" smtClean="0"/>
              <a:t>‹#›</a:t>
            </a:fld>
            <a:endParaRPr lang="en-GB"/>
          </a:p>
        </p:txBody>
      </p:sp>
    </p:spTree>
    <p:extLst>
      <p:ext uri="{BB962C8B-B14F-4D97-AF65-F5344CB8AC3E}">
        <p14:creationId xmlns:p14="http://schemas.microsoft.com/office/powerpoint/2010/main" val="2213525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80E2D3E-3980-4506-8C0F-663B367F51B6}" type="datetimeFigureOut">
              <a:rPr lang="en-GB" smtClean="0"/>
              <a:t>21/10/2020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8598E4-D4B0-4615-B296-DB28543C4907}" type="slidenum">
              <a:rPr lang="en-GB" smtClean="0"/>
              <a:t>‹#›</a:t>
            </a:fld>
            <a:endParaRPr lang="en-GB"/>
          </a:p>
        </p:txBody>
      </p:sp>
    </p:spTree>
    <p:extLst>
      <p:ext uri="{BB962C8B-B14F-4D97-AF65-F5344CB8AC3E}">
        <p14:creationId xmlns:p14="http://schemas.microsoft.com/office/powerpoint/2010/main" val="36233546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80E2D3E-3980-4506-8C0F-663B367F51B6}" type="datetimeFigureOut">
              <a:rPr lang="en-GB" smtClean="0"/>
              <a:t>21/10/2020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8598E4-D4B0-4615-B296-DB28543C4907}" type="slidenum">
              <a:rPr lang="en-GB" smtClean="0"/>
              <a:t>‹#›</a:t>
            </a:fld>
            <a:endParaRPr lang="en-GB"/>
          </a:p>
        </p:txBody>
      </p:sp>
    </p:spTree>
    <p:extLst>
      <p:ext uri="{BB962C8B-B14F-4D97-AF65-F5344CB8AC3E}">
        <p14:creationId xmlns:p14="http://schemas.microsoft.com/office/powerpoint/2010/main" val="3326669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0E2D3E-3980-4506-8C0F-663B367F51B6}" type="datetimeFigureOut">
              <a:rPr lang="en-GB" smtClean="0"/>
              <a:t>21/10/2020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8598E4-D4B0-4615-B296-DB28543C4907}" type="slidenum">
              <a:rPr lang="en-GB" smtClean="0"/>
              <a:t>‹#›</a:t>
            </a:fld>
            <a:endParaRPr lang="en-GB"/>
          </a:p>
        </p:txBody>
      </p:sp>
    </p:spTree>
    <p:extLst>
      <p:ext uri="{BB962C8B-B14F-4D97-AF65-F5344CB8AC3E}">
        <p14:creationId xmlns:p14="http://schemas.microsoft.com/office/powerpoint/2010/main" val="2556691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80E2D3E-3980-4506-8C0F-663B367F51B6}" type="datetimeFigureOut">
              <a:rPr lang="en-GB" smtClean="0"/>
              <a:t>21/10/2020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8598E4-D4B0-4615-B296-DB28543C4907}" type="slidenum">
              <a:rPr lang="en-GB" smtClean="0"/>
              <a:t>‹#›</a:t>
            </a:fld>
            <a:endParaRPr lang="en-GB"/>
          </a:p>
        </p:txBody>
      </p:sp>
    </p:spTree>
    <p:extLst>
      <p:ext uri="{BB962C8B-B14F-4D97-AF65-F5344CB8AC3E}">
        <p14:creationId xmlns:p14="http://schemas.microsoft.com/office/powerpoint/2010/main" val="213873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80E2D3E-3980-4506-8C0F-663B367F51B6}" type="datetimeFigureOut">
              <a:rPr lang="en-GB" smtClean="0"/>
              <a:t>21/10/2020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8598E4-D4B0-4615-B296-DB28543C4907}" type="slidenum">
              <a:rPr lang="en-GB" smtClean="0"/>
              <a:t>‹#›</a:t>
            </a:fld>
            <a:endParaRPr lang="en-GB"/>
          </a:p>
        </p:txBody>
      </p:sp>
    </p:spTree>
    <p:extLst>
      <p:ext uri="{BB962C8B-B14F-4D97-AF65-F5344CB8AC3E}">
        <p14:creationId xmlns:p14="http://schemas.microsoft.com/office/powerpoint/2010/main" val="23841271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80E2D3E-3980-4506-8C0F-663B367F51B6}" type="datetimeFigureOut">
              <a:rPr lang="en-GB" smtClean="0"/>
              <a:t>21/10/2020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8598E4-D4B0-4615-B296-DB28543C4907}" type="slidenum">
              <a:rPr lang="en-GB" smtClean="0"/>
              <a:t>‹#›</a:t>
            </a:fld>
            <a:endParaRPr lang="en-GB"/>
          </a:p>
        </p:txBody>
      </p:sp>
    </p:spTree>
    <p:extLst>
      <p:ext uri="{BB962C8B-B14F-4D97-AF65-F5344CB8AC3E}">
        <p14:creationId xmlns:p14="http://schemas.microsoft.com/office/powerpoint/2010/main" val="10023605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80E2D3E-3980-4506-8C0F-663B367F51B6}" type="datetimeFigureOut">
              <a:rPr lang="en-GB" smtClean="0"/>
              <a:t>21/10/2020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8598E4-D4B0-4615-B296-DB28543C4907}" type="slidenum">
              <a:rPr lang="en-GB" smtClean="0"/>
              <a:t>‹#›</a:t>
            </a:fld>
            <a:endParaRPr lang="en-GB"/>
          </a:p>
        </p:txBody>
      </p:sp>
    </p:spTree>
    <p:extLst>
      <p:ext uri="{BB962C8B-B14F-4D97-AF65-F5344CB8AC3E}">
        <p14:creationId xmlns:p14="http://schemas.microsoft.com/office/powerpoint/2010/main" val="3569431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0E2D3E-3980-4506-8C0F-663B367F51B6}" type="datetimeFigureOut">
              <a:rPr lang="en-GB" smtClean="0"/>
              <a:t>21/10/2020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8598E4-D4B0-4615-B296-DB28543C4907}" type="slidenum">
              <a:rPr lang="en-GB" smtClean="0"/>
              <a:t>‹#›</a:t>
            </a:fld>
            <a:endParaRPr lang="en-GB"/>
          </a:p>
        </p:txBody>
      </p:sp>
    </p:spTree>
    <p:extLst>
      <p:ext uri="{BB962C8B-B14F-4D97-AF65-F5344CB8AC3E}">
        <p14:creationId xmlns:p14="http://schemas.microsoft.com/office/powerpoint/2010/main" val="39998376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hyperlink" Target="https://www.youtube.com/watch?v=LGMv6Tf-Lm4&amp;app=desktop"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178FC74-EFDD-452C-92FE-99D19AC2947B}"/>
              </a:ext>
            </a:extLst>
          </p:cNvPr>
          <p:cNvPicPr>
            <a:picLocks noGrp="1" noChangeAspect="1"/>
          </p:cNvPicPr>
          <p:nvPr>
            <p:ph idx="1"/>
          </p:nvPr>
        </p:nvPicPr>
        <p:blipFill>
          <a:blip r:embed="rId2"/>
          <a:stretch>
            <a:fillRect/>
          </a:stretch>
        </p:blipFill>
        <p:spPr>
          <a:xfrm>
            <a:off x="755576" y="1268760"/>
            <a:ext cx="7416824" cy="2448272"/>
          </a:xfrm>
          <a:prstGeom prst="rect">
            <a:avLst/>
          </a:prstGeom>
        </p:spPr>
      </p:pic>
    </p:spTree>
    <p:extLst>
      <p:ext uri="{BB962C8B-B14F-4D97-AF65-F5344CB8AC3E}">
        <p14:creationId xmlns:p14="http://schemas.microsoft.com/office/powerpoint/2010/main" val="339542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8568952" cy="6480720"/>
          </a:xfrm>
          <a:solidFill>
            <a:schemeClr val="tx2">
              <a:lumMod val="20000"/>
              <a:lumOff val="80000"/>
            </a:schemeClr>
          </a:solidFill>
        </p:spPr>
        <p:txBody>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476673"/>
            <a:ext cx="7632848" cy="59046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941790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229600" cy="782960"/>
          </a:xfrm>
        </p:spPr>
        <p:txBody>
          <a:bodyPr>
            <a:normAutofit/>
          </a:bodyPr>
          <a:lstStyle/>
          <a:p>
            <a:r>
              <a:rPr lang="en-GB" sz="3600" dirty="0"/>
              <a:t>How to encourage better writing?</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12160" y="5602260"/>
            <a:ext cx="2808312" cy="11389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ontent Placeholder 2"/>
          <p:cNvSpPr>
            <a:spLocks noGrp="1"/>
          </p:cNvSpPr>
          <p:nvPr>
            <p:ph idx="1"/>
          </p:nvPr>
        </p:nvSpPr>
        <p:spPr>
          <a:xfrm>
            <a:off x="395536" y="1052736"/>
            <a:ext cx="8229600" cy="4929411"/>
          </a:xfrm>
        </p:spPr>
        <p:txBody>
          <a:bodyPr>
            <a:normAutofit fontScale="92500" lnSpcReduction="20000"/>
          </a:bodyPr>
          <a:lstStyle/>
          <a:p>
            <a:r>
              <a:rPr lang="en-GB" sz="2400" dirty="0"/>
              <a:t>Writing sentences every day even if shared. Ideally children doing this in pairs and then on their own. Children need to get used to rapidly constructing sentences. This has a big impact on confidence. Phonics in those ‘tiny’ in between times we get! Keep sessions speedy. (list of sentence/word games)</a:t>
            </a:r>
          </a:p>
          <a:p>
            <a:r>
              <a:rPr lang="en-GB" sz="2400" dirty="0"/>
              <a:t>Writers toolkits (Boxing up)- what makes a great sentence, narrative, poem. Based on reading of good texts. Share write a toolkit together until ready to do on own.  (handout) </a:t>
            </a:r>
          </a:p>
          <a:p>
            <a:r>
              <a:rPr lang="en-GB" sz="2400" dirty="0"/>
              <a:t>Comparing good with not so good. </a:t>
            </a:r>
            <a:r>
              <a:rPr lang="en-GB" sz="2400" dirty="0" err="1"/>
              <a:t>Eg</a:t>
            </a:r>
            <a:r>
              <a:rPr lang="en-GB" sz="2400" dirty="0"/>
              <a:t>. We had this sentence </a:t>
            </a:r>
            <a:r>
              <a:rPr lang="en-GB" sz="2400" dirty="0" err="1"/>
              <a:t>eg</a:t>
            </a:r>
            <a:r>
              <a:rPr lang="en-GB" sz="2400" dirty="0"/>
              <a:t>. ‘The man saw the bird’</a:t>
            </a:r>
          </a:p>
          <a:p>
            <a:pPr marL="0" indent="0">
              <a:buNone/>
            </a:pPr>
            <a:r>
              <a:rPr lang="en-GB" sz="2400" dirty="0"/>
              <a:t>Now we have this ‘The policeman stared at the golden eagle’. Which is best and why?</a:t>
            </a:r>
          </a:p>
          <a:p>
            <a:r>
              <a:rPr lang="en-GB" sz="2400" dirty="0"/>
              <a:t>Overwriting – welcome aspect of young writers development. </a:t>
            </a:r>
          </a:p>
          <a:p>
            <a:r>
              <a:rPr lang="en-GB" sz="2400" dirty="0"/>
              <a:t>Kung Fu punctuation (handout)</a:t>
            </a:r>
          </a:p>
          <a:p>
            <a:r>
              <a:rPr lang="en-GB" sz="2400" dirty="0"/>
              <a:t>Teacher modelling writer talk is essential- thinking out loud, improving, changing mistakes. </a:t>
            </a:r>
          </a:p>
        </p:txBody>
      </p:sp>
    </p:spTree>
    <p:extLst>
      <p:ext uri="{BB962C8B-B14F-4D97-AF65-F5344CB8AC3E}">
        <p14:creationId xmlns:p14="http://schemas.microsoft.com/office/powerpoint/2010/main" val="4131533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700808"/>
            <a:ext cx="7772400" cy="1470025"/>
          </a:xfrm>
        </p:spPr>
        <p:txBody>
          <a:bodyPr>
            <a:normAutofit fontScale="90000"/>
          </a:bodyPr>
          <a:lstStyle/>
          <a:p>
            <a:r>
              <a:rPr lang="en-GB" dirty="0"/>
              <a:t>Star challenges in our success criteria. Make them more visual, refer to them. Rewards for them.  </a:t>
            </a:r>
            <a:br>
              <a:rPr lang="en-GB" dirty="0"/>
            </a:br>
            <a:endParaRPr lang="en-GB" dirty="0"/>
          </a:p>
        </p:txBody>
      </p:sp>
      <p:grpSp>
        <p:nvGrpSpPr>
          <p:cNvPr id="4" name="Group 3"/>
          <p:cNvGrpSpPr/>
          <p:nvPr/>
        </p:nvGrpSpPr>
        <p:grpSpPr>
          <a:xfrm>
            <a:off x="3247291" y="3399176"/>
            <a:ext cx="3024336" cy="2666138"/>
            <a:chOff x="0" y="0"/>
            <a:chExt cx="3457575" cy="3495675"/>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3457575" cy="349567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575" y="1333500"/>
              <a:ext cx="1857375" cy="400050"/>
            </a:xfrm>
            <a:prstGeom prst="rect">
              <a:avLst/>
            </a:prstGeom>
            <a:ln w="31750">
              <a:solidFill>
                <a:schemeClr val="tx1"/>
              </a:solidFill>
            </a:ln>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14450" y="2038350"/>
              <a:ext cx="866775" cy="781050"/>
            </a:xfrm>
            <a:prstGeom prst="rect">
              <a:avLst/>
            </a:prstGeom>
          </p:spPr>
        </p:pic>
      </p:grpSp>
    </p:spTree>
    <p:extLst>
      <p:ext uri="{BB962C8B-B14F-4D97-AF65-F5344CB8AC3E}">
        <p14:creationId xmlns:p14="http://schemas.microsoft.com/office/powerpoint/2010/main" val="19775320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51520" y="188640"/>
            <a:ext cx="8568952" cy="6408712"/>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0000"/>
          </a:bodyPr>
          <a:lstStyle/>
          <a:p>
            <a:br>
              <a:rPr lang="en-GB" sz="2800" dirty="0">
                <a:solidFill>
                  <a:schemeClr val="tx1"/>
                </a:solidFill>
              </a:rPr>
            </a:br>
            <a:r>
              <a:rPr lang="en-GB" sz="2800" dirty="0">
                <a:solidFill>
                  <a:schemeClr val="tx1"/>
                </a:solidFill>
              </a:rPr>
              <a:t>Shared writing:</a:t>
            </a:r>
            <a:br>
              <a:rPr lang="en-GB" sz="2800" dirty="0">
                <a:solidFill>
                  <a:schemeClr val="tx1"/>
                </a:solidFill>
              </a:rPr>
            </a:br>
            <a:br>
              <a:rPr lang="en-GB" sz="2800" dirty="0">
                <a:solidFill>
                  <a:schemeClr val="tx1"/>
                </a:solidFill>
              </a:rPr>
            </a:br>
            <a:br>
              <a:rPr lang="en-GB" sz="2800" dirty="0">
                <a:solidFill>
                  <a:schemeClr val="tx1"/>
                </a:solidFill>
              </a:rPr>
            </a:br>
            <a:br>
              <a:rPr lang="en-GB" sz="2800" dirty="0">
                <a:solidFill>
                  <a:schemeClr val="tx1"/>
                </a:solidFill>
              </a:rPr>
            </a:br>
            <a:r>
              <a:rPr lang="en-GB" sz="2800" dirty="0">
                <a:solidFill>
                  <a:schemeClr val="tx1"/>
                </a:solidFill>
              </a:rPr>
              <a:t>- Talk out loud about how you are writing </a:t>
            </a:r>
            <a:br>
              <a:rPr lang="en-GB" sz="2800" dirty="0">
                <a:solidFill>
                  <a:schemeClr val="tx1"/>
                </a:solidFill>
              </a:rPr>
            </a:br>
            <a:r>
              <a:rPr lang="en-GB" sz="2800" dirty="0">
                <a:solidFill>
                  <a:schemeClr val="tx1"/>
                </a:solidFill>
              </a:rPr>
              <a:t>- Magpie words - Use TA to do this during shared writing. </a:t>
            </a:r>
            <a:br>
              <a:rPr lang="en-GB" sz="2800" dirty="0">
                <a:solidFill>
                  <a:schemeClr val="tx1"/>
                </a:solidFill>
              </a:rPr>
            </a:br>
            <a:r>
              <a:rPr lang="en-GB" sz="2800" dirty="0">
                <a:solidFill>
                  <a:schemeClr val="tx1"/>
                </a:solidFill>
              </a:rPr>
              <a:t>- Magpie words during story time. Get the children to choose a word they want to magpie and write it in the magpie and put on display. Be the model, don’t accept the first answer keep pushing or suggesting. </a:t>
            </a:r>
            <a:br>
              <a:rPr lang="en-GB" sz="2800" dirty="0">
                <a:solidFill>
                  <a:schemeClr val="tx1"/>
                </a:solidFill>
              </a:rPr>
            </a:br>
            <a:r>
              <a:rPr lang="en-GB" sz="2800" dirty="0">
                <a:solidFill>
                  <a:schemeClr val="tx1"/>
                </a:solidFill>
              </a:rPr>
              <a:t>-Model re-reading and editing. </a:t>
            </a:r>
            <a:br>
              <a:rPr lang="en-GB" sz="2800" dirty="0">
                <a:solidFill>
                  <a:schemeClr val="tx1"/>
                </a:solidFill>
              </a:rPr>
            </a:br>
            <a:br>
              <a:rPr lang="en-GB" sz="2800" b="1" dirty="0">
                <a:solidFill>
                  <a:schemeClr val="tx1"/>
                </a:solidFill>
                <a:latin typeface="Comic Sans MS" panose="030F0702030302020204" pitchFamily="66" charset="0"/>
                <a:hlinkClick r:id="rId2"/>
              </a:rPr>
            </a:br>
            <a:r>
              <a:rPr lang="en-GB" sz="2800" b="1" dirty="0">
                <a:solidFill>
                  <a:schemeClr val="tx1"/>
                </a:solidFill>
                <a:latin typeface="Comic Sans MS" panose="030F0702030302020204" pitchFamily="66" charset="0"/>
                <a:hlinkClick r:id="rId2"/>
              </a:rPr>
              <a:t> </a:t>
            </a:r>
            <a:br>
              <a:rPr lang="en-GB" sz="2800" b="1" dirty="0">
                <a:solidFill>
                  <a:schemeClr val="tx1"/>
                </a:solidFill>
                <a:latin typeface="Comic Sans MS" panose="030F0702030302020204" pitchFamily="66" charset="0"/>
                <a:hlinkClick r:id="rId2"/>
              </a:rPr>
            </a:br>
            <a:r>
              <a:rPr lang="en-GB" sz="2800" b="1" dirty="0">
                <a:solidFill>
                  <a:schemeClr val="tx1"/>
                </a:solidFill>
                <a:latin typeface="Comic Sans MS" panose="030F0702030302020204" pitchFamily="66" charset="0"/>
                <a:hlinkClick r:id="rId2"/>
              </a:rPr>
              <a:t>https://www.youtube.com/watch?v=LGMv6Tf-Lm4&amp;app=desktop</a:t>
            </a:r>
            <a:r>
              <a:rPr lang="en-GB" sz="2800" b="1" dirty="0">
                <a:solidFill>
                  <a:schemeClr val="tx1"/>
                </a:solidFill>
                <a:latin typeface="Comic Sans MS" panose="030F0702030302020204" pitchFamily="66" charset="0"/>
              </a:rPr>
              <a:t> Pie Corbett Shared write</a:t>
            </a:r>
            <a:br>
              <a:rPr lang="en-GB" sz="2800" b="1" dirty="0">
                <a:solidFill>
                  <a:schemeClr val="tx1"/>
                </a:solidFill>
                <a:latin typeface="Comic Sans MS" panose="030F0702030302020204" pitchFamily="66" charset="0"/>
              </a:rPr>
            </a:br>
            <a:endParaRPr lang="en-GB" sz="2800" b="1" dirty="0">
              <a:solidFill>
                <a:schemeClr val="tx1"/>
              </a:solidFill>
              <a:latin typeface="Comic Sans MS" panose="030F0702030302020204" pitchFamily="66" charset="0"/>
            </a:endParaRPr>
          </a:p>
        </p:txBody>
      </p:sp>
      <p:pic>
        <p:nvPicPr>
          <p:cNvPr id="2" name="Content Placeholder 1"/>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83568" y="764703"/>
            <a:ext cx="1728192" cy="1368151"/>
          </a:xfrm>
        </p:spPr>
      </p:pic>
      <p:pic>
        <p:nvPicPr>
          <p:cNvPr id="5" name="Content Placeholder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4208" y="764704"/>
            <a:ext cx="1728192" cy="1368151"/>
          </a:xfrm>
          <a:prstGeom prst="rect">
            <a:avLst/>
          </a:prstGeom>
        </p:spPr>
      </p:pic>
    </p:spTree>
    <p:extLst>
      <p:ext uri="{BB962C8B-B14F-4D97-AF65-F5344CB8AC3E}">
        <p14:creationId xmlns:p14="http://schemas.microsoft.com/office/powerpoint/2010/main" val="31683808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106690"/>
          </a:xfrm>
          <a:solidFill>
            <a:schemeClr val="tx2">
              <a:lumMod val="20000"/>
              <a:lumOff val="80000"/>
            </a:schemeClr>
          </a:solidFill>
        </p:spPr>
        <p:txBody>
          <a:bodyPr/>
          <a:lstStyle/>
          <a:p>
            <a:r>
              <a:rPr lang="en-GB" u="sng" dirty="0"/>
              <a:t>Swag book</a:t>
            </a:r>
            <a:br>
              <a:rPr lang="en-GB" u="sng" dirty="0"/>
            </a:br>
            <a:br>
              <a:rPr lang="en-GB" dirty="0"/>
            </a:br>
            <a:r>
              <a:rPr lang="en-GB" dirty="0"/>
              <a:t>Used to magpie books, draw their own story maps for books they are reading. Copy sentences, words they like. Draw, write and generally generate ideas. Show real life writers journals.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84168" y="332657"/>
            <a:ext cx="2333625" cy="1728192"/>
          </a:xfrm>
          <a:prstGeom prst="rect">
            <a:avLst/>
          </a:prstGeom>
        </p:spPr>
      </p:pic>
    </p:spTree>
    <p:extLst>
      <p:ext uri="{BB962C8B-B14F-4D97-AF65-F5344CB8AC3E}">
        <p14:creationId xmlns:p14="http://schemas.microsoft.com/office/powerpoint/2010/main" val="26586522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4" name="Title 1"/>
          <p:cNvSpPr>
            <a:spLocks noGrp="1"/>
          </p:cNvSpPr>
          <p:nvPr>
            <p:ph idx="1"/>
          </p:nvPr>
        </p:nvSpPr>
        <p:spPr>
          <a:xfrm>
            <a:off x="323528" y="260648"/>
            <a:ext cx="8496944" cy="6480720"/>
          </a:xfrm>
          <a:solidFill>
            <a:schemeClr val="tx2">
              <a:lumMod val="20000"/>
              <a:lumOff val="80000"/>
            </a:schemeClr>
          </a:solidFill>
        </p:spPr>
        <p:txBody>
          <a:bodyPr/>
          <a:lstStyle/>
          <a:p>
            <a:pPr marL="0" indent="0">
              <a:buNone/>
            </a:pPr>
            <a:r>
              <a:rPr lang="en-GB" dirty="0"/>
              <a:t>Jackie Morris – write and artists journal </a:t>
            </a:r>
          </a:p>
          <a:p>
            <a:pPr marL="0" indent="0">
              <a:buNone/>
            </a:pP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7584" y="908720"/>
            <a:ext cx="7416824" cy="5688632"/>
          </a:xfrm>
          <a:prstGeom prst="rect">
            <a:avLst/>
          </a:prstGeom>
        </p:spPr>
      </p:pic>
    </p:spTree>
    <p:extLst>
      <p:ext uri="{BB962C8B-B14F-4D97-AF65-F5344CB8AC3E}">
        <p14:creationId xmlns:p14="http://schemas.microsoft.com/office/powerpoint/2010/main" val="15778281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288" y="0"/>
            <a:ext cx="6551712" cy="6597352"/>
          </a:xfrm>
          <a:solidFill>
            <a:schemeClr val="tx2">
              <a:lumMod val="20000"/>
              <a:lumOff val="80000"/>
            </a:schemeClr>
          </a:solidFill>
        </p:spPr>
        <p:txBody>
          <a:bodyPr>
            <a:normAutofit fontScale="90000"/>
          </a:bodyPr>
          <a:lstStyle/>
          <a:p>
            <a:r>
              <a:rPr lang="en-GB" sz="3600" dirty="0">
                <a:latin typeface="Century Gothic" panose="020B0502020202020204" pitchFamily="34" charset="0"/>
              </a:rPr>
              <a:t>Greater Depth</a:t>
            </a:r>
            <a:br>
              <a:rPr lang="en-GB" sz="1800" dirty="0">
                <a:latin typeface="Century Gothic" panose="020B0502020202020204" pitchFamily="34" charset="0"/>
              </a:rPr>
            </a:br>
            <a:r>
              <a:rPr lang="en-GB" sz="1600" dirty="0">
                <a:latin typeface="Century Gothic" panose="020B0502020202020204" pitchFamily="34" charset="0"/>
              </a:rPr>
              <a:t>- Seeing every lesson as an English lesson.</a:t>
            </a:r>
            <a:br>
              <a:rPr lang="en-GB" sz="1600" dirty="0">
                <a:latin typeface="Century Gothic" panose="020B0502020202020204" pitchFamily="34" charset="0"/>
              </a:rPr>
            </a:br>
            <a:r>
              <a:rPr lang="en-GB" sz="1600" dirty="0">
                <a:latin typeface="Century Gothic" panose="020B0502020202020204" pitchFamily="34" charset="0"/>
              </a:rPr>
              <a:t>- Planning longer sequences that allow children to get to know a book inside out.</a:t>
            </a:r>
            <a:br>
              <a:rPr lang="en-GB" sz="1600" dirty="0">
                <a:latin typeface="Century Gothic" panose="020B0502020202020204" pitchFamily="34" charset="0"/>
              </a:rPr>
            </a:br>
            <a:r>
              <a:rPr lang="en-GB" sz="1600" dirty="0">
                <a:latin typeface="Century Gothic" panose="020B0502020202020204" pitchFamily="34" charset="0"/>
              </a:rPr>
              <a:t>- When reading, pointing out how writers use language and words for impact and ‘magpie’.</a:t>
            </a:r>
            <a:br>
              <a:rPr lang="en-GB" sz="1600" dirty="0">
                <a:latin typeface="Century Gothic" panose="020B0502020202020204" pitchFamily="34" charset="0"/>
              </a:rPr>
            </a:br>
            <a:r>
              <a:rPr lang="en-GB" sz="1600" dirty="0">
                <a:latin typeface="Century Gothic" panose="020B0502020202020204" pitchFamily="34" charset="0"/>
              </a:rPr>
              <a:t>- Teaching grammar explicitly and in context. Playing with language (Rainbow Grammar)</a:t>
            </a:r>
            <a:br>
              <a:rPr lang="en-GB" sz="1600" dirty="0">
                <a:latin typeface="Century Gothic" panose="020B0502020202020204" pitchFamily="34" charset="0"/>
              </a:rPr>
            </a:br>
            <a:r>
              <a:rPr lang="en-GB" sz="1600" dirty="0">
                <a:latin typeface="Century Gothic" panose="020B0502020202020204" pitchFamily="34" charset="0"/>
              </a:rPr>
              <a:t>- When reading asking children to listen out for grammar, words they want to magpie. Writing a sentence on the board and getting children to guess punctuation. Being ‘stuck’ on a word so that children blend for you and link their phonics to the real world. </a:t>
            </a:r>
            <a:br>
              <a:rPr lang="en-GB" sz="1600" dirty="0">
                <a:latin typeface="Century Gothic" panose="020B0502020202020204" pitchFamily="34" charset="0"/>
              </a:rPr>
            </a:br>
            <a:r>
              <a:rPr lang="en-GB" sz="1600" dirty="0">
                <a:latin typeface="Century Gothic" panose="020B0502020202020204" pitchFamily="34" charset="0"/>
              </a:rPr>
              <a:t>- Sharpen learning objectives </a:t>
            </a:r>
            <a:r>
              <a:rPr lang="en-GB" sz="1600" dirty="0" err="1">
                <a:latin typeface="Century Gothic" panose="020B0502020202020204" pitchFamily="34" charset="0"/>
              </a:rPr>
              <a:t>eg</a:t>
            </a:r>
            <a:r>
              <a:rPr lang="en-GB" sz="1600" dirty="0">
                <a:latin typeface="Century Gothic" panose="020B0502020202020204" pitchFamily="34" charset="0"/>
              </a:rPr>
              <a:t>. ‘I can carefully select adjectives’ rather then ‘I can use adjectives.’</a:t>
            </a:r>
            <a:br>
              <a:rPr lang="en-GB" sz="1600" dirty="0">
                <a:latin typeface="Century Gothic" panose="020B0502020202020204" pitchFamily="34" charset="0"/>
              </a:rPr>
            </a:br>
            <a:r>
              <a:rPr lang="en-GB" sz="1600" dirty="0">
                <a:latin typeface="Century Gothic" panose="020B0502020202020204" pitchFamily="34" charset="0"/>
              </a:rPr>
              <a:t>- Saying a word might not be effective pushing for more (as discussed)</a:t>
            </a:r>
            <a:br>
              <a:rPr lang="en-GB" sz="1600" dirty="0">
                <a:latin typeface="Century Gothic" panose="020B0502020202020204" pitchFamily="34" charset="0"/>
              </a:rPr>
            </a:br>
            <a:r>
              <a:rPr lang="en-GB" sz="1600" dirty="0">
                <a:latin typeface="Century Gothic" panose="020B0502020202020204" pitchFamily="34" charset="0"/>
              </a:rPr>
              <a:t>- Less emphasis on covering so many text types in each year group. Imbedding, teaching one type in greater depth.  (</a:t>
            </a:r>
            <a:r>
              <a:rPr lang="en-GB" sz="1600" dirty="0" err="1">
                <a:latin typeface="Century Gothic" panose="020B0502020202020204" pitchFamily="34" charset="0"/>
              </a:rPr>
              <a:t>eg</a:t>
            </a:r>
            <a:r>
              <a:rPr lang="en-GB" sz="1600" dirty="0">
                <a:latin typeface="Century Gothic" panose="020B0502020202020204" pitchFamily="34" charset="0"/>
              </a:rPr>
              <a:t>. Year one- re telling, recounting, non-fiction fact)</a:t>
            </a:r>
            <a:br>
              <a:rPr lang="en-GB" sz="1600" dirty="0">
                <a:latin typeface="Century Gothic" panose="020B0502020202020204" pitchFamily="34" charset="0"/>
              </a:rPr>
            </a:br>
            <a:r>
              <a:rPr lang="en-GB" sz="1600" dirty="0">
                <a:latin typeface="Century Gothic" panose="020B0502020202020204" pitchFamily="34" charset="0"/>
              </a:rPr>
              <a:t>-Re thinking differentiation, using scaffolding to support children with the same objective. </a:t>
            </a:r>
            <a:br>
              <a:rPr lang="en-GB" sz="1600" dirty="0">
                <a:latin typeface="Century Gothic" panose="020B0502020202020204" pitchFamily="34" charset="0"/>
              </a:rPr>
            </a:br>
            <a:r>
              <a:rPr lang="en-GB" sz="1600" dirty="0">
                <a:latin typeface="Century Gothic" panose="020B0502020202020204" pitchFamily="34" charset="0"/>
              </a:rPr>
              <a:t>-toolkits for writing, unpicking what it is you need for a sentence or text type. </a:t>
            </a:r>
            <a:br>
              <a:rPr lang="en-GB" sz="1600" dirty="0">
                <a:latin typeface="Century Gothic" panose="020B0502020202020204" pitchFamily="34" charset="0"/>
              </a:rPr>
            </a:br>
            <a:r>
              <a:rPr lang="en-GB" sz="1600" dirty="0">
                <a:latin typeface="Century Gothic" panose="020B0502020202020204" pitchFamily="34" charset="0"/>
              </a:rPr>
              <a:t>-Don’t  move on too quickly- embed!</a:t>
            </a:r>
            <a:br>
              <a:rPr lang="en-GB" sz="1600" dirty="0">
                <a:latin typeface="Century Gothic" panose="020B0502020202020204" pitchFamily="34" charset="0"/>
              </a:rPr>
            </a:br>
            <a:r>
              <a:rPr lang="en-GB" sz="1600" dirty="0">
                <a:latin typeface="Century Gothic" panose="020B0502020202020204" pitchFamily="34" charset="0"/>
              </a:rPr>
              <a:t>-Culture of challenge</a:t>
            </a:r>
            <a:br>
              <a:rPr lang="en-GB" dirty="0"/>
            </a:b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2592288" cy="6858000"/>
          </a:xfrm>
          <a:prstGeom prst="rect">
            <a:avLst/>
          </a:prstGeom>
        </p:spPr>
      </p:pic>
    </p:spTree>
    <p:extLst>
      <p:ext uri="{BB962C8B-B14F-4D97-AF65-F5344CB8AC3E}">
        <p14:creationId xmlns:p14="http://schemas.microsoft.com/office/powerpoint/2010/main" val="417165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2060848"/>
            <a:ext cx="8229600" cy="1143000"/>
          </a:xfrm>
        </p:spPr>
        <p:txBody>
          <a:bodyPr>
            <a:normAutofit fontScale="90000"/>
          </a:bodyPr>
          <a:lstStyle/>
          <a:p>
            <a:br>
              <a:rPr lang="en-GB" sz="2200" dirty="0">
                <a:latin typeface="Comic Sans MS" panose="030F0702030302020204" pitchFamily="66" charset="0"/>
              </a:rPr>
            </a:br>
            <a:br>
              <a:rPr lang="en-GB" sz="2200" dirty="0">
                <a:latin typeface="Comic Sans MS" panose="030F0702030302020204" pitchFamily="66" charset="0"/>
              </a:rPr>
            </a:br>
            <a:br>
              <a:rPr lang="en-GB" sz="2200" dirty="0">
                <a:latin typeface="Comic Sans MS" panose="030F0702030302020204" pitchFamily="66" charset="0"/>
              </a:rPr>
            </a:br>
            <a:br>
              <a:rPr lang="en-GB" sz="2200" dirty="0">
                <a:latin typeface="Comic Sans MS" panose="030F0702030302020204" pitchFamily="66" charset="0"/>
              </a:rPr>
            </a:br>
            <a:br>
              <a:rPr lang="en-GB" sz="2200" dirty="0">
                <a:latin typeface="Comic Sans MS" panose="030F0702030302020204" pitchFamily="66" charset="0"/>
              </a:rPr>
            </a:br>
            <a:br>
              <a:rPr lang="en-GB" sz="2200" dirty="0">
                <a:latin typeface="Comic Sans MS" panose="030F0702030302020204" pitchFamily="66" charset="0"/>
              </a:rPr>
            </a:br>
            <a:r>
              <a:rPr lang="en-GB" sz="3600" dirty="0">
                <a:latin typeface="Comic Sans MS" panose="030F0702030302020204" pitchFamily="66" charset="0"/>
              </a:rPr>
              <a:t>Feedback and Marking </a:t>
            </a:r>
            <a:br>
              <a:rPr lang="en-GB" sz="2200" dirty="0">
                <a:latin typeface="Comic Sans MS" panose="030F0702030302020204" pitchFamily="66" charset="0"/>
              </a:rPr>
            </a:br>
            <a:br>
              <a:rPr lang="en-GB" sz="2200" dirty="0">
                <a:latin typeface="Comic Sans MS" panose="030F0702030302020204" pitchFamily="66" charset="0"/>
              </a:rPr>
            </a:br>
            <a:br>
              <a:rPr lang="en-GB" sz="2200" dirty="0">
                <a:latin typeface="Comic Sans MS" panose="030F0702030302020204" pitchFamily="66" charset="0"/>
              </a:rPr>
            </a:br>
            <a:r>
              <a:rPr lang="en-GB" sz="2200" dirty="0">
                <a:latin typeface="Comic Sans MS" panose="030F0702030302020204" pitchFamily="66" charset="0"/>
              </a:rPr>
              <a:t>-Hidden feedback – what you are doing all the time but don’t even realise. Record hidden feedback when observing. </a:t>
            </a:r>
            <a:r>
              <a:rPr lang="en-GB" sz="2200" dirty="0" err="1">
                <a:latin typeface="Comic Sans MS" panose="030F0702030302020204" pitchFamily="66" charset="0"/>
              </a:rPr>
              <a:t>Eg</a:t>
            </a:r>
            <a:r>
              <a:rPr lang="en-GB" sz="2200" dirty="0">
                <a:latin typeface="Comic Sans MS" panose="030F0702030302020204" pitchFamily="66" charset="0"/>
              </a:rPr>
              <a:t>. The look a teacher gives a child, the tap on the page, the verbal reminder, asking children to read it back, check etc. </a:t>
            </a:r>
            <a:br>
              <a:rPr lang="en-GB" sz="2200" dirty="0">
                <a:latin typeface="Comic Sans MS" panose="030F0702030302020204" pitchFamily="66" charset="0"/>
              </a:rPr>
            </a:br>
            <a:r>
              <a:rPr lang="en-GB" sz="2200" dirty="0">
                <a:latin typeface="Comic Sans MS" panose="030F0702030302020204" pitchFamily="66" charset="0"/>
              </a:rPr>
              <a:t>- Don’t give too much praise. Use it sparingly so that it is meaningful.</a:t>
            </a:r>
            <a:br>
              <a:rPr lang="en-GB" sz="2200" dirty="0">
                <a:latin typeface="Comic Sans MS" panose="030F0702030302020204" pitchFamily="66" charset="0"/>
              </a:rPr>
            </a:br>
            <a:r>
              <a:rPr lang="en-GB" sz="2200" dirty="0">
                <a:latin typeface="Comic Sans MS" panose="030F0702030302020204" pitchFamily="66" charset="0"/>
              </a:rPr>
              <a:t> -Monitor what you have asked before.</a:t>
            </a:r>
            <a:br>
              <a:rPr lang="en-GB" sz="2200" dirty="0">
                <a:latin typeface="Comic Sans MS" panose="030F0702030302020204" pitchFamily="66" charset="0"/>
              </a:rPr>
            </a:br>
            <a:r>
              <a:rPr lang="en-GB" sz="2200" dirty="0">
                <a:latin typeface="Comic Sans MS" panose="030F0702030302020204" pitchFamily="66" charset="0"/>
              </a:rPr>
              <a:t>-No Reason we can’t write ‘very good’ ‘beautiful’ as it can have an impact on the child- confidence. Only if it is!</a:t>
            </a:r>
            <a:br>
              <a:rPr lang="en-GB" sz="2200" dirty="0">
                <a:latin typeface="Comic Sans MS" panose="030F0702030302020204" pitchFamily="66" charset="0"/>
              </a:rPr>
            </a:br>
            <a:r>
              <a:rPr lang="en-GB" sz="2200" dirty="0">
                <a:latin typeface="Comic Sans MS" panose="030F0702030302020204" pitchFamily="66" charset="0"/>
              </a:rPr>
              <a:t>-Marking/feedback should be used to further children’s learning not prove what we are doing. </a:t>
            </a:r>
            <a:br>
              <a:rPr lang="en-GB" sz="2200" dirty="0">
                <a:latin typeface="Comic Sans MS" panose="030F0702030302020204" pitchFamily="66" charset="0"/>
              </a:rPr>
            </a:br>
            <a:r>
              <a:rPr lang="en-GB" sz="2200" dirty="0">
                <a:latin typeface="Comic Sans MS" panose="030F0702030302020204" pitchFamily="66" charset="0"/>
              </a:rPr>
              <a:t>-Why mark for children who can’t read?</a:t>
            </a:r>
            <a:br>
              <a:rPr lang="en-GB" sz="2200" dirty="0">
                <a:latin typeface="Comic Sans MS" panose="030F0702030302020204" pitchFamily="66" charset="0"/>
              </a:rPr>
            </a:br>
            <a:r>
              <a:rPr lang="en-GB" sz="2200" dirty="0">
                <a:latin typeface="Comic Sans MS" panose="030F0702030302020204" pitchFamily="66" charset="0"/>
              </a:rPr>
              <a:t>-Take more time to observe children. Stand back!</a:t>
            </a:r>
            <a:br>
              <a:rPr lang="en-GB" sz="2200" dirty="0">
                <a:latin typeface="Comic Sans MS" panose="030F0702030302020204" pitchFamily="66" charset="0"/>
              </a:rPr>
            </a:br>
            <a:r>
              <a:rPr lang="en-GB" sz="2200" dirty="0">
                <a:latin typeface="Comic Sans MS" panose="030F0702030302020204" pitchFamily="66" charset="0"/>
              </a:rPr>
              <a:t>-Don’t waste time explaining written marking to children. Just tell them! </a:t>
            </a:r>
            <a:br>
              <a:rPr lang="en-GB" sz="2200" dirty="0">
                <a:latin typeface="Comic Sans MS" panose="030F0702030302020204" pitchFamily="66" charset="0"/>
              </a:rPr>
            </a:br>
            <a:br>
              <a:rPr lang="en-GB" sz="1600" dirty="0"/>
            </a:br>
            <a:br>
              <a:rPr lang="en-GB" sz="1600" dirty="0"/>
            </a:br>
            <a:endParaRPr lang="en-GB" sz="16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8264" y="188640"/>
            <a:ext cx="1867925" cy="1224136"/>
          </a:xfrm>
          <a:prstGeom prst="rect">
            <a:avLst/>
          </a:prstGeom>
        </p:spPr>
      </p:pic>
    </p:spTree>
    <p:extLst>
      <p:ext uri="{BB962C8B-B14F-4D97-AF65-F5344CB8AC3E}">
        <p14:creationId xmlns:p14="http://schemas.microsoft.com/office/powerpoint/2010/main" val="34150901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4664"/>
            <a:ext cx="7772400" cy="1470025"/>
          </a:xfrm>
        </p:spPr>
        <p:txBody>
          <a:bodyPr/>
          <a:lstStyle/>
          <a:p>
            <a:r>
              <a:rPr lang="en-GB" dirty="0"/>
              <a:t>Finally….</a:t>
            </a:r>
          </a:p>
        </p:txBody>
      </p:sp>
      <p:sp>
        <p:nvSpPr>
          <p:cNvPr id="3" name="Subtitle 2"/>
          <p:cNvSpPr>
            <a:spLocks noGrp="1"/>
          </p:cNvSpPr>
          <p:nvPr>
            <p:ph type="subTitle" idx="1"/>
          </p:nvPr>
        </p:nvSpPr>
        <p:spPr>
          <a:xfrm>
            <a:off x="1187624" y="1916832"/>
            <a:ext cx="6768752" cy="4176464"/>
          </a:xfrm>
        </p:spPr>
        <p:txBody>
          <a:bodyPr>
            <a:normAutofit fontScale="62500" lnSpcReduction="20000"/>
          </a:bodyPr>
          <a:lstStyle/>
          <a:p>
            <a:endParaRPr lang="en-GB" dirty="0"/>
          </a:p>
          <a:p>
            <a:r>
              <a:rPr lang="en-GB" sz="4600" dirty="0"/>
              <a:t>‘</a:t>
            </a:r>
            <a:r>
              <a:rPr lang="en-GB" sz="4600" b="1" dirty="0">
                <a:latin typeface="Comic Sans MS" panose="030F0702030302020204" pitchFamily="66" charset="0"/>
              </a:rPr>
              <a:t>Do less but better.’</a:t>
            </a:r>
          </a:p>
          <a:p>
            <a:endParaRPr lang="en-GB" sz="4600" b="1" dirty="0">
              <a:latin typeface="Comic Sans MS" panose="030F0702030302020204" pitchFamily="66" charset="0"/>
            </a:endParaRPr>
          </a:p>
          <a:p>
            <a:r>
              <a:rPr lang="en-GB" sz="4600" b="1" dirty="0">
                <a:latin typeface="Comic Sans MS" panose="030F0702030302020204" pitchFamily="66" charset="0"/>
              </a:rPr>
              <a:t>‘Assess more, record less.’</a:t>
            </a:r>
          </a:p>
          <a:p>
            <a:endParaRPr lang="en-GB" sz="4600" b="1" dirty="0">
              <a:latin typeface="Comic Sans MS" panose="030F0702030302020204" pitchFamily="66" charset="0"/>
            </a:endParaRPr>
          </a:p>
          <a:p>
            <a:r>
              <a:rPr lang="en-GB" sz="4600" b="1" dirty="0">
                <a:latin typeface="Comic Sans MS" panose="030F0702030302020204" pitchFamily="66" charset="0"/>
              </a:rPr>
              <a:t>‘Don’t teach to the test, test what you teach.’</a:t>
            </a:r>
          </a:p>
          <a:p>
            <a:endParaRPr lang="en-GB" sz="4600" b="1" dirty="0">
              <a:latin typeface="Comic Sans MS" panose="030F0702030302020204" pitchFamily="66" charset="0"/>
            </a:endParaRPr>
          </a:p>
          <a:p>
            <a:r>
              <a:rPr lang="en-GB" sz="4600" b="1" dirty="0">
                <a:latin typeface="Comic Sans MS" panose="030F0702030302020204" pitchFamily="66" charset="0"/>
              </a:rPr>
              <a:t>‘A test is a snapshot, remember we are here to make a difference.’</a:t>
            </a:r>
          </a:p>
        </p:txBody>
      </p:sp>
      <p:sp>
        <p:nvSpPr>
          <p:cNvPr id="4" name="AutoShape 2" descr="Image result for teacher quote michael morpurg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7148559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2420889"/>
            <a:ext cx="8229600" cy="4176464"/>
          </a:xfrm>
        </p:spPr>
        <p:txBody>
          <a:bodyPr>
            <a:normAutofit fontScale="92500" lnSpcReduction="20000"/>
          </a:bodyPr>
          <a:lstStyle/>
          <a:p>
            <a:pPr marL="0" indent="0">
              <a:buNone/>
            </a:pPr>
            <a:r>
              <a:rPr lang="en-GB" dirty="0">
                <a:latin typeface="Comic Sans MS" panose="030F0702030302020204" pitchFamily="66" charset="0"/>
              </a:rPr>
              <a:t>You laugh, you cry and you work harder than you ever thought you could. Some days your trying to change the world and some days your just trying to make it through the day. Your wallet is empty, your heart is full. Your mind is packed full of memories of children who have changed your life (for better or worse) but also of children whose lives you have changed. </a:t>
            </a:r>
          </a:p>
          <a:p>
            <a:pPr marL="0" indent="0">
              <a:buNone/>
            </a:pPr>
            <a:r>
              <a:rPr lang="en-GB" dirty="0">
                <a:latin typeface="Comic Sans MS" panose="030F0702030302020204" pitchFamily="66" charset="0"/>
              </a:rPr>
              <a:t>Just another day in the classroom.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260648"/>
            <a:ext cx="3292400" cy="18939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038551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56C2767AF2D844C8FEC5C990C0B4310" ma:contentTypeVersion="13" ma:contentTypeDescription="Create a new document." ma:contentTypeScope="" ma:versionID="094d9cd3b92301aa9b78703449a6fd2f">
  <xsd:schema xmlns:xsd="http://www.w3.org/2001/XMLSchema" xmlns:xs="http://www.w3.org/2001/XMLSchema" xmlns:p="http://schemas.microsoft.com/office/2006/metadata/properties" xmlns:ns3="2efabb62-bd01-4106-931b-82681a77d225" xmlns:ns4="ba8800ca-9bc1-4932-a9fd-d950e2c712bc" targetNamespace="http://schemas.microsoft.com/office/2006/metadata/properties" ma:root="true" ma:fieldsID="3d677118b169e32593647f691280bec6" ns3:_="" ns4:_="">
    <xsd:import namespace="2efabb62-bd01-4106-931b-82681a77d225"/>
    <xsd:import namespace="ba8800ca-9bc1-4932-a9fd-d950e2c712bc"/>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fabb62-bd01-4106-931b-82681a77d22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a8800ca-9bc1-4932-a9fd-d950e2c712bc"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61BE2EE-8CE5-4415-9E15-895BA6E46D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efabb62-bd01-4106-931b-82681a77d225"/>
    <ds:schemaRef ds:uri="ba8800ca-9bc1-4932-a9fd-d950e2c712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10F6A7A-7CD7-40B5-B6A1-B1AB225D6061}">
  <ds:schemaRefs>
    <ds:schemaRef ds:uri="http://schemas.microsoft.com/sharepoint/v3/contenttype/forms"/>
  </ds:schemaRefs>
</ds:datastoreItem>
</file>

<file path=customXml/itemProps3.xml><?xml version="1.0" encoding="utf-8"?>
<ds:datastoreItem xmlns:ds="http://schemas.openxmlformats.org/officeDocument/2006/customXml" ds:itemID="{B2AD4EB0-7DF3-49F4-83A6-1147DAF282C3}">
  <ds:schemaRefs>
    <ds:schemaRef ds:uri="ba8800ca-9bc1-4932-a9fd-d950e2c712bc"/>
    <ds:schemaRef ds:uri="2efabb62-bd01-4106-931b-82681a77d225"/>
    <ds:schemaRef ds:uri="http://purl.org/dc/dcmitype/"/>
    <ds:schemaRef ds:uri="http://schemas.microsoft.com/office/2006/documentManagement/types"/>
    <ds:schemaRef ds:uri="http://schemas.microsoft.com/office/infopath/2007/PartnerControls"/>
    <ds:schemaRef ds:uri="http://purl.org/dc/elements/1.1/"/>
    <ds:schemaRef ds:uri="http://schemas.openxmlformats.org/package/2006/metadata/core-properties"/>
    <ds:schemaRef ds:uri="http://schemas.microsoft.com/office/2006/metadata/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1471</TotalTime>
  <Words>903</Words>
  <Application>Microsoft Office PowerPoint</Application>
  <PresentationFormat>On-screen Show (4:3)</PresentationFormat>
  <Paragraphs>25</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Century Gothic</vt:lpstr>
      <vt:lpstr>Comic Sans MS</vt:lpstr>
      <vt:lpstr>Office Theme</vt:lpstr>
      <vt:lpstr>PowerPoint Presentation</vt:lpstr>
      <vt:lpstr>PowerPoint Presentation</vt:lpstr>
      <vt:lpstr>How to encourage better writing?</vt:lpstr>
      <vt:lpstr>Star challenges in our success criteria. Make them more visual, refer to them. Rewards for them.   </vt:lpstr>
      <vt:lpstr> Shared writing:    - Talk out loud about how you are writing  - Magpie words - Use TA to do this during shared writing.  - Magpie words during story time. Get the children to choose a word they want to magpie and write it in the magpie and put on display. Be the model, don’t accept the first answer keep pushing or suggesting.  -Model re-reading and editing.     https://www.youtube.com/watch?v=LGMv6Tf-Lm4&amp;app=desktop Pie Corbett Shared write </vt:lpstr>
      <vt:lpstr>Swag book  Used to magpie books, draw their own story maps for books they are reading. Copy sentences, words they like. Draw, write and generally generate ideas. Show real life writers journals. </vt:lpstr>
      <vt:lpstr>PowerPoint Presentation</vt:lpstr>
      <vt:lpstr>Greater Depth - Seeing every lesson as an English lesson. - Planning longer sequences that allow children to get to know a book inside out. - When reading, pointing out how writers use language and words for impact and ‘magpie’. - Teaching grammar explicitly and in context. Playing with language (Rainbow Grammar) - When reading asking children to listen out for grammar, words they want to magpie. Writing a sentence on the board and getting children to guess punctuation. Being ‘stuck’ on a word so that children blend for you and link their phonics to the real world.  - Sharpen learning objectives eg. ‘I can carefully select adjectives’ rather then ‘I can use adjectives.’ - Saying a word might not be effective pushing for more (as discussed) - Less emphasis on covering so many text types in each year group. Imbedding, teaching one type in greater depth.  (eg. Year one- re telling, recounting, non-fiction fact) -Re thinking differentiation, using scaffolding to support children with the same objective.  -toolkits for writing, unpicking what it is you need for a sentence or text type.  -Don’t  move on too quickly- embed! -Culture of challenge </vt:lpstr>
      <vt:lpstr>      Feedback and Marking    -Hidden feedback – what you are doing all the time but don’t even realise. Record hidden feedback when observing. Eg. The look a teacher gives a child, the tap on the page, the verbal reminder, asking children to read it back, check etc.  - Don’t give too much praise. Use it sparingly so that it is meaningful.  -Monitor what you have asked before. -No Reason we can’t write ‘very good’ ‘beautiful’ as it can have an impact on the child- confidence. Only if it is! -Marking/feedback should be used to further children’s learning not prove what we are doing.  -Why mark for children who can’t read? -Take more time to observe children. Stand back! -Don’t waste time explaining written marking to children. Just tell them!    </vt:lpstr>
      <vt:lpstr>Finally….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Narelle NB. Black</dc:creator>
  <cp:lastModifiedBy>Narelle NB. Black</cp:lastModifiedBy>
  <cp:revision>49</cp:revision>
  <dcterms:created xsi:type="dcterms:W3CDTF">2016-10-19T09:41:17Z</dcterms:created>
  <dcterms:modified xsi:type="dcterms:W3CDTF">2020-10-21T08:54:36Z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0x010100656C2767AF2D844C8FEC5C990C0B4310</vt:lpwstr>
  </property>
</Properties>
</file>